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000"/>
    <a:srgbClr val="E3410F"/>
    <a:srgbClr val="F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96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F45018-57E1-4068-8642-8BE298C7536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5FC6DF-AD4C-400D-8727-52E6A1BB8781}" type="slidenum">
              <a:rPr lang="ru-RU"/>
              <a:pPr/>
              <a:t>1</a:t>
            </a:fld>
            <a:endParaRPr lang="ru-RU"/>
          </a:p>
        </p:txBody>
      </p:sp>
      <p:sp>
        <p:nvSpPr>
          <p:cNvPr id="111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F3A6B0-5977-4544-B702-1AFBDB9069B5}" type="slidenum">
              <a:rPr lang="ru-RU"/>
              <a:pPr/>
              <a:t>10</a:t>
            </a:fld>
            <a:endParaRPr lang="ru-RU"/>
          </a:p>
        </p:txBody>
      </p:sp>
      <p:sp>
        <p:nvSpPr>
          <p:cNvPr id="130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CAC913-04D5-4E83-B41C-8284ED46B3C9}" type="slidenum">
              <a:rPr lang="ru-RU"/>
              <a:pPr/>
              <a:t>11</a:t>
            </a:fld>
            <a:endParaRPr lang="ru-RU"/>
          </a:p>
        </p:txBody>
      </p:sp>
      <p:sp>
        <p:nvSpPr>
          <p:cNvPr id="132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41ED99-CE77-40B9-BEF4-7011B38973CA}" type="slidenum">
              <a:rPr lang="ru-RU"/>
              <a:pPr/>
              <a:t>12</a:t>
            </a:fld>
            <a:endParaRPr lang="ru-RU"/>
          </a:p>
        </p:txBody>
      </p:sp>
      <p:sp>
        <p:nvSpPr>
          <p:cNvPr id="134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34AEF2-29A9-4523-B300-BF7C08891F5E}" type="slidenum">
              <a:rPr lang="ru-RU"/>
              <a:pPr/>
              <a:t>13</a:t>
            </a:fld>
            <a:endParaRPr lang="ru-RU"/>
          </a:p>
        </p:txBody>
      </p:sp>
      <p:sp>
        <p:nvSpPr>
          <p:cNvPr id="136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2048A1-693C-4F5A-A45B-F31B855282C5}" type="slidenum">
              <a:rPr lang="ru-RU"/>
              <a:pPr/>
              <a:t>14</a:t>
            </a:fld>
            <a:endParaRPr lang="ru-RU"/>
          </a:p>
        </p:txBody>
      </p:sp>
      <p:sp>
        <p:nvSpPr>
          <p:cNvPr id="138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2E7549-051C-4EF4-9210-310D73889021}" type="slidenum">
              <a:rPr lang="ru-RU"/>
              <a:pPr/>
              <a:t>15</a:t>
            </a:fld>
            <a:endParaRPr lang="ru-RU"/>
          </a:p>
        </p:txBody>
      </p:sp>
      <p:sp>
        <p:nvSpPr>
          <p:cNvPr id="140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FAE993-6B1F-48BF-97E7-D0B81F6F56AB}" type="slidenum">
              <a:rPr lang="ru-RU"/>
              <a:pPr/>
              <a:t>16</a:t>
            </a:fld>
            <a:endParaRPr lang="ru-RU"/>
          </a:p>
        </p:txBody>
      </p:sp>
      <p:sp>
        <p:nvSpPr>
          <p:cNvPr id="142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659723-18E6-44E3-B513-37D28A53D075}" type="slidenum">
              <a:rPr lang="ru-RU"/>
              <a:pPr/>
              <a:t>2</a:t>
            </a:fld>
            <a:endParaRPr lang="ru-RU"/>
          </a:p>
        </p:txBody>
      </p:sp>
      <p:sp>
        <p:nvSpPr>
          <p:cNvPr id="113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617DCD-EF9C-4173-AE63-575A42B75222}" type="slidenum">
              <a:rPr lang="ru-RU"/>
              <a:pPr/>
              <a:t>3</a:t>
            </a:fld>
            <a:endParaRPr lang="ru-RU"/>
          </a:p>
        </p:txBody>
      </p:sp>
      <p:sp>
        <p:nvSpPr>
          <p:cNvPr id="115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3F1578-4101-405E-A09F-568F3D3DEBAA}" type="slidenum">
              <a:rPr lang="ru-RU"/>
              <a:pPr/>
              <a:t>4</a:t>
            </a:fld>
            <a:endParaRPr lang="ru-RU"/>
          </a:p>
        </p:txBody>
      </p:sp>
      <p:sp>
        <p:nvSpPr>
          <p:cNvPr id="117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79C841-66BA-45DC-8405-D9256A1818DD}" type="slidenum">
              <a:rPr lang="ru-RU"/>
              <a:pPr/>
              <a:t>5</a:t>
            </a:fld>
            <a:endParaRPr lang="ru-RU"/>
          </a:p>
        </p:txBody>
      </p:sp>
      <p:sp>
        <p:nvSpPr>
          <p:cNvPr id="119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CBBE50-F7F4-4B2D-B295-7ABD7451E600}" type="slidenum">
              <a:rPr lang="ru-RU"/>
              <a:pPr/>
              <a:t>6</a:t>
            </a:fld>
            <a:endParaRPr lang="ru-RU"/>
          </a:p>
        </p:txBody>
      </p:sp>
      <p:sp>
        <p:nvSpPr>
          <p:cNvPr id="121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793D1B-44BF-4B3B-9E52-57143DB41098}" type="slidenum">
              <a:rPr lang="ru-RU"/>
              <a:pPr/>
              <a:t>7</a:t>
            </a:fld>
            <a:endParaRPr lang="ru-RU"/>
          </a:p>
        </p:txBody>
      </p:sp>
      <p:sp>
        <p:nvSpPr>
          <p:cNvPr id="123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5A286F-6FC3-4331-B834-0CF19319ACF7}" type="slidenum">
              <a:rPr lang="ru-RU"/>
              <a:pPr/>
              <a:t>8</a:t>
            </a:fld>
            <a:endParaRPr lang="ru-RU"/>
          </a:p>
        </p:txBody>
      </p:sp>
      <p:sp>
        <p:nvSpPr>
          <p:cNvPr id="1259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CE240E-6557-4CA8-9613-3544CD048FEB}" type="slidenum">
              <a:rPr lang="ru-RU"/>
              <a:pPr/>
              <a:t>9</a:t>
            </a:fld>
            <a:endParaRPr lang="ru-RU"/>
          </a:p>
        </p:txBody>
      </p:sp>
      <p:sp>
        <p:nvSpPr>
          <p:cNvPr id="128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5319713"/>
            <a:ext cx="9144000" cy="15382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5214938"/>
            <a:ext cx="7543800" cy="1033462"/>
          </a:xfrm>
        </p:spPr>
        <p:txBody>
          <a:bodyPr/>
          <a:lstStyle>
            <a:lvl1pPr algn="ctr"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6324600"/>
            <a:ext cx="4648200" cy="533400"/>
          </a:xfrm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2133600"/>
            <a:ext cx="1909763" cy="441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133600"/>
            <a:ext cx="5581650" cy="441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895600"/>
            <a:ext cx="3744913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3" y="2895600"/>
            <a:ext cx="37465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2133600"/>
            <a:ext cx="65532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895600"/>
            <a:ext cx="764381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5638800"/>
            <a:ext cx="7543800" cy="1033463"/>
          </a:xfrm>
        </p:spPr>
        <p:txBody>
          <a:bodyPr/>
          <a:lstStyle/>
          <a:p>
            <a:r>
              <a:rPr lang="en-US" sz="5400"/>
              <a:t>Famous Folks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5334000"/>
            <a:ext cx="8077200" cy="533400"/>
          </a:xfrm>
        </p:spPr>
        <p:txBody>
          <a:bodyPr/>
          <a:lstStyle/>
          <a:p>
            <a:r>
              <a:rPr lang="en-US" sz="3200" smtClean="0"/>
              <a:t>Ms</a:t>
            </a:r>
            <a:r>
              <a:rPr lang="en-US" sz="3200"/>
              <a:t>. </a:t>
            </a:r>
            <a:r>
              <a:rPr lang="en-US" sz="3200" dirty="0" err="1"/>
              <a:t>Lampley’s</a:t>
            </a:r>
            <a:r>
              <a:rPr lang="en-US" sz="3200" dirty="0"/>
              <a:t> questions for: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362200"/>
            <a:ext cx="76438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9600"/>
              <a:t>What is his/her best attribute?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362200"/>
            <a:ext cx="76438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8800"/>
              <a:t>How are you like or unlike this person?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362200"/>
            <a:ext cx="76438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8800"/>
              <a:t>What is his/her greatest failure?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362200"/>
            <a:ext cx="76438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8000"/>
              <a:t>What questions would you ask him/her?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362200"/>
            <a:ext cx="76438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7200"/>
              <a:t>What would you change about this person?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362200"/>
            <a:ext cx="76438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8000"/>
              <a:t>Who were his/her friends and foes?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362200"/>
            <a:ext cx="76438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8800"/>
              <a:t>How would you describe him/her?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362200"/>
            <a:ext cx="76438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8000"/>
              <a:t>What is his/her greatest success?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362200"/>
            <a:ext cx="76438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8000"/>
              <a:t>What impact did he/she have on the world?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362200"/>
            <a:ext cx="76438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7200"/>
              <a:t>Why is this person important to study?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90588" y="2362200"/>
            <a:ext cx="8253412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7200"/>
              <a:t>What do you know about his/her personal life?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1905000"/>
            <a:ext cx="76438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8000"/>
              <a:t>Would you like to be this person? Why or why not?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362200"/>
            <a:ext cx="76438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8800"/>
              <a:t>What did this person believe in?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362200"/>
            <a:ext cx="76438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8800"/>
              <a:t>What events influenced him/her?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2362200"/>
            <a:ext cx="8177213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7200"/>
              <a:t>Who had the greatest influence on this person?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T00094 PowerPlugs Templates for PowerPoint">
  <a:themeElements>
    <a:clrScheme name="PT00094 PowerPlugs Templates for PowerPoint 5">
      <a:dk1>
        <a:srgbClr val="111111"/>
      </a:dk1>
      <a:lt1>
        <a:srgbClr val="FFFFFF"/>
      </a:lt1>
      <a:dk2>
        <a:srgbClr val="FBD23B"/>
      </a:dk2>
      <a:lt2>
        <a:srgbClr val="CC9900"/>
      </a:lt2>
      <a:accent1>
        <a:srgbClr val="FFCC66"/>
      </a:accent1>
      <a:accent2>
        <a:srgbClr val="800000"/>
      </a:accent2>
      <a:accent3>
        <a:srgbClr val="FFFFFF"/>
      </a:accent3>
      <a:accent4>
        <a:srgbClr val="0D0D0D"/>
      </a:accent4>
      <a:accent5>
        <a:srgbClr val="FFE2B8"/>
      </a:accent5>
      <a:accent6>
        <a:srgbClr val="730000"/>
      </a:accent6>
      <a:hlink>
        <a:srgbClr val="FF9933"/>
      </a:hlink>
      <a:folHlink>
        <a:srgbClr val="EAEAEA"/>
      </a:folHlink>
    </a:clrScheme>
    <a:fontScheme name="PT00094 PowerPlugs Templates for 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T00094 PowerPlugs Templates for PowerPoint 1">
        <a:dk1>
          <a:srgbClr val="111111"/>
        </a:dk1>
        <a:lt1>
          <a:srgbClr val="FFFFFF"/>
        </a:lt1>
        <a:dk2>
          <a:srgbClr val="000000"/>
        </a:dk2>
        <a:lt2>
          <a:srgbClr val="996633"/>
        </a:lt2>
        <a:accent1>
          <a:srgbClr val="FFFF99"/>
        </a:accent1>
        <a:accent2>
          <a:srgbClr val="FF0000"/>
        </a:accent2>
        <a:accent3>
          <a:srgbClr val="FFFFFF"/>
        </a:accent3>
        <a:accent4>
          <a:srgbClr val="0D0D0D"/>
        </a:accent4>
        <a:accent5>
          <a:srgbClr val="FFFFCA"/>
        </a:accent5>
        <a:accent6>
          <a:srgbClr val="E70000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T00094 PowerPlugs Templates for PowerPoint 2">
        <a:dk1>
          <a:srgbClr val="111111"/>
        </a:dk1>
        <a:lt1>
          <a:srgbClr val="FFFFFF"/>
        </a:lt1>
        <a:dk2>
          <a:srgbClr val="000000"/>
        </a:dk2>
        <a:lt2>
          <a:srgbClr val="800000"/>
        </a:lt2>
        <a:accent1>
          <a:srgbClr val="CC0000"/>
        </a:accent1>
        <a:accent2>
          <a:srgbClr val="FFFF99"/>
        </a:accent2>
        <a:accent3>
          <a:srgbClr val="FFFFFF"/>
        </a:accent3>
        <a:accent4>
          <a:srgbClr val="0D0D0D"/>
        </a:accent4>
        <a:accent5>
          <a:srgbClr val="E2AAAA"/>
        </a:accent5>
        <a:accent6>
          <a:srgbClr val="E7E78A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T00094 PowerPlugs Templates for PowerPoint 3">
        <a:dk1>
          <a:srgbClr val="111111"/>
        </a:dk1>
        <a:lt1>
          <a:srgbClr val="FFFFFF"/>
        </a:lt1>
        <a:dk2>
          <a:srgbClr val="000000"/>
        </a:dk2>
        <a:lt2>
          <a:srgbClr val="CC9900"/>
        </a:lt2>
        <a:accent1>
          <a:srgbClr val="FFCC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E2B8"/>
        </a:accent5>
        <a:accent6>
          <a:srgbClr val="730000"/>
        </a:accent6>
        <a:hlink>
          <a:srgbClr val="FF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T00094 PowerPlugs Templates for PowerPoint 4">
        <a:dk1>
          <a:srgbClr val="111111"/>
        </a:dk1>
        <a:lt1>
          <a:srgbClr val="FFFFFF"/>
        </a:lt1>
        <a:dk2>
          <a:srgbClr val="CC9900"/>
        </a:dk2>
        <a:lt2>
          <a:srgbClr val="CC9900"/>
        </a:lt2>
        <a:accent1>
          <a:srgbClr val="FFCC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E2B8"/>
        </a:accent5>
        <a:accent6>
          <a:srgbClr val="730000"/>
        </a:accent6>
        <a:hlink>
          <a:srgbClr val="FF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T00094 PowerPlugs Templates for PowerPoint 5">
        <a:dk1>
          <a:srgbClr val="111111"/>
        </a:dk1>
        <a:lt1>
          <a:srgbClr val="FFFFFF"/>
        </a:lt1>
        <a:dk2>
          <a:srgbClr val="FBD23B"/>
        </a:dk2>
        <a:lt2>
          <a:srgbClr val="CC9900"/>
        </a:lt2>
        <a:accent1>
          <a:srgbClr val="FFCC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E2B8"/>
        </a:accent5>
        <a:accent6>
          <a:srgbClr val="730000"/>
        </a:accent6>
        <a:hlink>
          <a:srgbClr val="FF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PT00094 PowerPlugs Templates for PowerPoint</Template>
  <TotalTime>49</TotalTime>
  <Words>139</Words>
  <Application>Microsoft Office PowerPoint</Application>
  <PresentationFormat>On-screen Show (4:3)</PresentationFormat>
  <Paragraphs>33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Arial</vt:lpstr>
      <vt:lpstr>PT00094 PowerPlugs Templates for PowerPoint</vt:lpstr>
      <vt:lpstr>Famous Folks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Folks</dc:title>
  <dc:creator>Jacqueline Lampley</dc:creator>
  <cp:lastModifiedBy>Jackie</cp:lastModifiedBy>
  <cp:revision>5</cp:revision>
  <dcterms:created xsi:type="dcterms:W3CDTF">2007-05-28T00:21:18Z</dcterms:created>
  <dcterms:modified xsi:type="dcterms:W3CDTF">2010-07-13T14:52:07Z</dcterms:modified>
</cp:coreProperties>
</file>